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9"/>
  </p:notesMasterIdLst>
  <p:handoutMasterIdLst>
    <p:handoutMasterId r:id="rId10"/>
  </p:handoutMasterIdLst>
  <p:sldIdLst>
    <p:sldId id="256" r:id="rId2"/>
    <p:sldId id="261" r:id="rId3"/>
    <p:sldId id="265" r:id="rId4"/>
    <p:sldId id="264" r:id="rId5"/>
    <p:sldId id="257" r:id="rId6"/>
    <p:sldId id="259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DA0"/>
    <a:srgbClr val="4C5A6A"/>
    <a:srgbClr val="726056"/>
    <a:srgbClr val="AD8F67"/>
    <a:srgbClr val="CC6600"/>
    <a:srgbClr val="FF9933"/>
    <a:srgbClr val="FFFFFF"/>
    <a:srgbClr val="93A299"/>
    <a:srgbClr val="A1A2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118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8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455641-A387-4EFB-BD62-C5C2F07A07DF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78491D7-9327-4FB4-AAF9-FB9C3DC6F85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2400" dirty="0"/>
            <a:t>Review the three most widely used comparison modules</a:t>
          </a:r>
        </a:p>
      </dgm:t>
    </dgm:pt>
    <dgm:pt modelId="{ACB9B40D-6E8F-4C45-B9C8-92DCCBB1E10A}" type="parTrans" cxnId="{A9406425-9EE6-407A-ADF8-070E51AB7B48}">
      <dgm:prSet/>
      <dgm:spPr/>
      <dgm:t>
        <a:bodyPr/>
        <a:lstStyle/>
        <a:p>
          <a:endParaRPr lang="en-US"/>
        </a:p>
      </dgm:t>
    </dgm:pt>
    <dgm:pt modelId="{32C1303D-75F0-4287-8E73-7D6FB4A47DD5}" type="sibTrans" cxnId="{A9406425-9EE6-407A-ADF8-070E51AB7B48}">
      <dgm:prSet/>
      <dgm:spPr/>
      <dgm:t>
        <a:bodyPr/>
        <a:lstStyle/>
        <a:p>
          <a:endParaRPr lang="en-US"/>
        </a:p>
      </dgm:t>
    </dgm:pt>
    <dgm:pt modelId="{98E542CD-A1BD-42A2-8AF1-931E2E7E8922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2400" dirty="0"/>
            <a:t>Determine which module(s) to use based on case specifics</a:t>
          </a:r>
        </a:p>
      </dgm:t>
    </dgm:pt>
    <dgm:pt modelId="{3E474FB6-1321-4C49-982D-3A49ACE1A220}" type="parTrans" cxnId="{AD166ADF-898D-4BB2-9D7A-FCE26C689058}">
      <dgm:prSet/>
      <dgm:spPr/>
      <dgm:t>
        <a:bodyPr/>
        <a:lstStyle/>
        <a:p>
          <a:endParaRPr lang="en-US"/>
        </a:p>
      </dgm:t>
    </dgm:pt>
    <dgm:pt modelId="{DE4A470A-C86E-4589-A9D6-881AD6E2B8E4}" type="sibTrans" cxnId="{AD166ADF-898D-4BB2-9D7A-FCE26C689058}">
      <dgm:prSet/>
      <dgm:spPr/>
      <dgm:t>
        <a:bodyPr/>
        <a:lstStyle/>
        <a:p>
          <a:endParaRPr lang="en-US"/>
        </a:p>
      </dgm:t>
    </dgm:pt>
    <dgm:pt modelId="{D9220BDB-4B6B-4793-B399-392E0E97C5F3}">
      <dgm:prSet phldrT="[Text]" custT="1"/>
      <dgm:spPr>
        <a:solidFill>
          <a:schemeClr val="accent1"/>
        </a:solidFill>
      </dgm:spPr>
      <dgm:t>
        <a:bodyPr/>
        <a:lstStyle/>
        <a:p>
          <a:pPr marL="0">
            <a:buNone/>
          </a:pPr>
          <a:r>
            <a:rPr lang="en-US" sz="2400" dirty="0"/>
            <a:t>Set up the framework of the comparison </a:t>
          </a:r>
        </a:p>
      </dgm:t>
    </dgm:pt>
    <dgm:pt modelId="{B6F38F99-98CD-4794-A9DE-5DB886E3B509}" type="parTrans" cxnId="{DE519390-23AA-4279-9806-73F37FB7F04C}">
      <dgm:prSet/>
      <dgm:spPr/>
      <dgm:t>
        <a:bodyPr/>
        <a:lstStyle/>
        <a:p>
          <a:endParaRPr lang="en-US"/>
        </a:p>
      </dgm:t>
    </dgm:pt>
    <dgm:pt modelId="{C0A5644A-18BA-4570-B083-724CEA9A636C}" type="sibTrans" cxnId="{DE519390-23AA-4279-9806-73F37FB7F04C}">
      <dgm:prSet/>
      <dgm:spPr/>
      <dgm:t>
        <a:bodyPr/>
        <a:lstStyle/>
        <a:p>
          <a:endParaRPr lang="en-US"/>
        </a:p>
      </dgm:t>
    </dgm:pt>
    <dgm:pt modelId="{6C6DA797-9739-47BE-AA83-E8403EAB6387}">
      <dgm:prSet custT="1"/>
      <dgm:spPr/>
      <dgm:t>
        <a:bodyPr/>
        <a:lstStyle/>
        <a:p>
          <a:r>
            <a:rPr lang="en-US" sz="2400" i="0" dirty="0"/>
            <a:t>Decide if the add-on cost analysis should be included</a:t>
          </a:r>
        </a:p>
      </dgm:t>
    </dgm:pt>
    <dgm:pt modelId="{CD905EC0-545F-4432-A641-F2063A9AED9D}" type="parTrans" cxnId="{549C211A-DF21-4543-9CDD-1CF4282C7E97}">
      <dgm:prSet/>
      <dgm:spPr/>
      <dgm:t>
        <a:bodyPr/>
        <a:lstStyle/>
        <a:p>
          <a:endParaRPr lang="en-US"/>
        </a:p>
      </dgm:t>
    </dgm:pt>
    <dgm:pt modelId="{35E81ACC-F2C1-4F5A-993B-5CE057E7519B}" type="sibTrans" cxnId="{549C211A-DF21-4543-9CDD-1CF4282C7E97}">
      <dgm:prSet/>
      <dgm:spPr/>
      <dgm:t>
        <a:bodyPr/>
        <a:lstStyle/>
        <a:p>
          <a:endParaRPr lang="en-US"/>
        </a:p>
      </dgm:t>
    </dgm:pt>
    <dgm:pt modelId="{D07488BB-0D00-4A61-B502-DC24273C1EEC}" type="pres">
      <dgm:prSet presAssocID="{74455641-A387-4EFB-BD62-C5C2F07A07DF}" presName="Name0" presStyleCnt="0">
        <dgm:presLayoutVars>
          <dgm:chMax val="7"/>
          <dgm:chPref val="7"/>
          <dgm:dir/>
        </dgm:presLayoutVars>
      </dgm:prSet>
      <dgm:spPr/>
    </dgm:pt>
    <dgm:pt modelId="{45B7083B-28D6-464B-94AC-E82A3725F7BC}" type="pres">
      <dgm:prSet presAssocID="{74455641-A387-4EFB-BD62-C5C2F07A07DF}" presName="Name1" presStyleCnt="0"/>
      <dgm:spPr/>
    </dgm:pt>
    <dgm:pt modelId="{684FEC61-9D86-48B8-B0C5-4020F1861298}" type="pres">
      <dgm:prSet presAssocID="{74455641-A387-4EFB-BD62-C5C2F07A07DF}" presName="cycle" presStyleCnt="0"/>
      <dgm:spPr/>
    </dgm:pt>
    <dgm:pt modelId="{8302B2FB-D31E-4442-914A-7357037D7558}" type="pres">
      <dgm:prSet presAssocID="{74455641-A387-4EFB-BD62-C5C2F07A07DF}" presName="srcNode" presStyleLbl="node1" presStyleIdx="0" presStyleCnt="4"/>
      <dgm:spPr/>
    </dgm:pt>
    <dgm:pt modelId="{A0AF2A94-6BBA-4B50-BD29-5097ADC8DC5D}" type="pres">
      <dgm:prSet presAssocID="{74455641-A387-4EFB-BD62-C5C2F07A07DF}" presName="conn" presStyleLbl="parChTrans1D2" presStyleIdx="0" presStyleCnt="1"/>
      <dgm:spPr/>
    </dgm:pt>
    <dgm:pt modelId="{140BCDDA-3281-4293-AAD4-9B0914B38FFA}" type="pres">
      <dgm:prSet presAssocID="{74455641-A387-4EFB-BD62-C5C2F07A07DF}" presName="extraNode" presStyleLbl="node1" presStyleIdx="0" presStyleCnt="4"/>
      <dgm:spPr/>
    </dgm:pt>
    <dgm:pt modelId="{4A638419-35A8-4C56-8AFA-9A8BF1924BE0}" type="pres">
      <dgm:prSet presAssocID="{74455641-A387-4EFB-BD62-C5C2F07A07DF}" presName="dstNode" presStyleLbl="node1" presStyleIdx="0" presStyleCnt="4"/>
      <dgm:spPr/>
    </dgm:pt>
    <dgm:pt modelId="{8C1A19D9-B4C1-4B85-86B6-A65B929661AE}" type="pres">
      <dgm:prSet presAssocID="{578491D7-9327-4FB4-AAF9-FB9C3DC6F85B}" presName="text_1" presStyleLbl="node1" presStyleIdx="0" presStyleCnt="4">
        <dgm:presLayoutVars>
          <dgm:bulletEnabled val="1"/>
        </dgm:presLayoutVars>
      </dgm:prSet>
      <dgm:spPr/>
    </dgm:pt>
    <dgm:pt modelId="{77987CBF-5A93-49CA-B19C-70C5CD2BFC45}" type="pres">
      <dgm:prSet presAssocID="{578491D7-9327-4FB4-AAF9-FB9C3DC6F85B}" presName="accent_1" presStyleCnt="0"/>
      <dgm:spPr/>
    </dgm:pt>
    <dgm:pt modelId="{09980343-91DB-4D53-861F-424A3D18FD01}" type="pres">
      <dgm:prSet presAssocID="{578491D7-9327-4FB4-AAF9-FB9C3DC6F85B}" presName="accentRepeatNode" presStyleLbl="solidFgAcc1" presStyleIdx="0" presStyleCnt="4"/>
      <dgm:spPr>
        <a:ln>
          <a:solidFill>
            <a:srgbClr val="AD8F67"/>
          </a:solidFill>
        </a:ln>
      </dgm:spPr>
    </dgm:pt>
    <dgm:pt modelId="{E718E06C-22C5-48FC-974C-5F029C1AFFC0}" type="pres">
      <dgm:prSet presAssocID="{98E542CD-A1BD-42A2-8AF1-931E2E7E8922}" presName="text_2" presStyleLbl="node1" presStyleIdx="1" presStyleCnt="4">
        <dgm:presLayoutVars>
          <dgm:bulletEnabled val="1"/>
        </dgm:presLayoutVars>
      </dgm:prSet>
      <dgm:spPr/>
    </dgm:pt>
    <dgm:pt modelId="{7A0E6271-CDAA-4272-88CC-66FBFC6ABC51}" type="pres">
      <dgm:prSet presAssocID="{98E542CD-A1BD-42A2-8AF1-931E2E7E8922}" presName="accent_2" presStyleCnt="0"/>
      <dgm:spPr/>
    </dgm:pt>
    <dgm:pt modelId="{8DEB30BD-AE62-443C-9DBE-29F9A9A7D74D}" type="pres">
      <dgm:prSet presAssocID="{98E542CD-A1BD-42A2-8AF1-931E2E7E8922}" presName="accentRepeatNode" presStyleLbl="solidFgAcc1" presStyleIdx="1" presStyleCnt="4"/>
      <dgm:spPr>
        <a:ln>
          <a:solidFill>
            <a:srgbClr val="726056"/>
          </a:solidFill>
        </a:ln>
      </dgm:spPr>
    </dgm:pt>
    <dgm:pt modelId="{BBE491C3-74B8-48BC-A153-B72DE6501650}" type="pres">
      <dgm:prSet presAssocID="{D9220BDB-4B6B-4793-B399-392E0E97C5F3}" presName="text_3" presStyleLbl="node1" presStyleIdx="2" presStyleCnt="4">
        <dgm:presLayoutVars>
          <dgm:bulletEnabled val="1"/>
        </dgm:presLayoutVars>
      </dgm:prSet>
      <dgm:spPr/>
    </dgm:pt>
    <dgm:pt modelId="{898A5DDC-F44D-4D52-8BEE-B7E0DAB85E02}" type="pres">
      <dgm:prSet presAssocID="{D9220BDB-4B6B-4793-B399-392E0E97C5F3}" presName="accent_3" presStyleCnt="0"/>
      <dgm:spPr/>
    </dgm:pt>
    <dgm:pt modelId="{27DD91F6-EF83-48DD-B67E-F5211D101438}" type="pres">
      <dgm:prSet presAssocID="{D9220BDB-4B6B-4793-B399-392E0E97C5F3}" presName="accentRepeatNode" presStyleLbl="solidFgAcc1" presStyleIdx="2" presStyleCnt="4"/>
      <dgm:spPr>
        <a:ln>
          <a:solidFill>
            <a:srgbClr val="4C5A6A"/>
          </a:solidFill>
        </a:ln>
      </dgm:spPr>
    </dgm:pt>
    <dgm:pt modelId="{44EAF5B0-B797-4D4C-A6CF-0BC0814394DD}" type="pres">
      <dgm:prSet presAssocID="{6C6DA797-9739-47BE-AA83-E8403EAB6387}" presName="text_4" presStyleLbl="node1" presStyleIdx="3" presStyleCnt="4">
        <dgm:presLayoutVars>
          <dgm:bulletEnabled val="1"/>
        </dgm:presLayoutVars>
      </dgm:prSet>
      <dgm:spPr/>
    </dgm:pt>
    <dgm:pt modelId="{80E4A23C-5203-4BF7-B17A-942F643049F0}" type="pres">
      <dgm:prSet presAssocID="{6C6DA797-9739-47BE-AA83-E8403EAB6387}" presName="accent_4" presStyleCnt="0"/>
      <dgm:spPr/>
    </dgm:pt>
    <dgm:pt modelId="{49330D90-A0F6-4647-A0A1-E699C57070FE}" type="pres">
      <dgm:prSet presAssocID="{6C6DA797-9739-47BE-AA83-E8403EAB6387}" presName="accentRepeatNode" presStyleLbl="solidFgAcc1" presStyleIdx="3" presStyleCnt="4"/>
      <dgm:spPr>
        <a:ln>
          <a:solidFill>
            <a:srgbClr val="808DA0"/>
          </a:solidFill>
        </a:ln>
      </dgm:spPr>
    </dgm:pt>
  </dgm:ptLst>
  <dgm:cxnLst>
    <dgm:cxn modelId="{549C211A-DF21-4543-9CDD-1CF4282C7E97}" srcId="{74455641-A387-4EFB-BD62-C5C2F07A07DF}" destId="{6C6DA797-9739-47BE-AA83-E8403EAB6387}" srcOrd="3" destOrd="0" parTransId="{CD905EC0-545F-4432-A641-F2063A9AED9D}" sibTransId="{35E81ACC-F2C1-4F5A-993B-5CE057E7519B}"/>
    <dgm:cxn modelId="{1F741324-4514-4A5D-BDA0-9483BA2E5036}" type="presOf" srcId="{6C6DA797-9739-47BE-AA83-E8403EAB6387}" destId="{44EAF5B0-B797-4D4C-A6CF-0BC0814394DD}" srcOrd="0" destOrd="0" presId="urn:microsoft.com/office/officeart/2008/layout/VerticalCurvedList"/>
    <dgm:cxn modelId="{A9406425-9EE6-407A-ADF8-070E51AB7B48}" srcId="{74455641-A387-4EFB-BD62-C5C2F07A07DF}" destId="{578491D7-9327-4FB4-AAF9-FB9C3DC6F85B}" srcOrd="0" destOrd="0" parTransId="{ACB9B40D-6E8F-4C45-B9C8-92DCCBB1E10A}" sibTransId="{32C1303D-75F0-4287-8E73-7D6FB4A47DD5}"/>
    <dgm:cxn modelId="{DE519390-23AA-4279-9806-73F37FB7F04C}" srcId="{74455641-A387-4EFB-BD62-C5C2F07A07DF}" destId="{D9220BDB-4B6B-4793-B399-392E0E97C5F3}" srcOrd="2" destOrd="0" parTransId="{B6F38F99-98CD-4794-A9DE-5DB886E3B509}" sibTransId="{C0A5644A-18BA-4570-B083-724CEA9A636C}"/>
    <dgm:cxn modelId="{BAD509C7-FD59-4FC4-ACE6-A1DDBE123FEE}" type="presOf" srcId="{D9220BDB-4B6B-4793-B399-392E0E97C5F3}" destId="{BBE491C3-74B8-48BC-A153-B72DE6501650}" srcOrd="0" destOrd="0" presId="urn:microsoft.com/office/officeart/2008/layout/VerticalCurvedList"/>
    <dgm:cxn modelId="{B25387CD-5164-4F3A-A2CD-2876414DF55D}" type="presOf" srcId="{74455641-A387-4EFB-BD62-C5C2F07A07DF}" destId="{D07488BB-0D00-4A61-B502-DC24273C1EEC}" srcOrd="0" destOrd="0" presId="urn:microsoft.com/office/officeart/2008/layout/VerticalCurvedList"/>
    <dgm:cxn modelId="{DACB66DA-9F38-4A19-A1AD-84F55AB52347}" type="presOf" srcId="{578491D7-9327-4FB4-AAF9-FB9C3DC6F85B}" destId="{8C1A19D9-B4C1-4B85-86B6-A65B929661AE}" srcOrd="0" destOrd="0" presId="urn:microsoft.com/office/officeart/2008/layout/VerticalCurvedList"/>
    <dgm:cxn modelId="{AD166ADF-898D-4BB2-9D7A-FCE26C689058}" srcId="{74455641-A387-4EFB-BD62-C5C2F07A07DF}" destId="{98E542CD-A1BD-42A2-8AF1-931E2E7E8922}" srcOrd="1" destOrd="0" parTransId="{3E474FB6-1321-4C49-982D-3A49ACE1A220}" sibTransId="{DE4A470A-C86E-4589-A9D6-881AD6E2B8E4}"/>
    <dgm:cxn modelId="{F1D7DAED-CC06-4627-A7FF-02444943C06E}" type="presOf" srcId="{32C1303D-75F0-4287-8E73-7D6FB4A47DD5}" destId="{A0AF2A94-6BBA-4B50-BD29-5097ADC8DC5D}" srcOrd="0" destOrd="0" presId="urn:microsoft.com/office/officeart/2008/layout/VerticalCurvedList"/>
    <dgm:cxn modelId="{15AEC2FB-6FC9-4E12-B910-26F922CAAF78}" type="presOf" srcId="{98E542CD-A1BD-42A2-8AF1-931E2E7E8922}" destId="{E718E06C-22C5-48FC-974C-5F029C1AFFC0}" srcOrd="0" destOrd="0" presId="urn:microsoft.com/office/officeart/2008/layout/VerticalCurvedList"/>
    <dgm:cxn modelId="{A39CEE6D-C087-425E-82DA-FF028643E999}" type="presParOf" srcId="{D07488BB-0D00-4A61-B502-DC24273C1EEC}" destId="{45B7083B-28D6-464B-94AC-E82A3725F7BC}" srcOrd="0" destOrd="0" presId="urn:microsoft.com/office/officeart/2008/layout/VerticalCurvedList"/>
    <dgm:cxn modelId="{E619D818-C02B-4D27-B723-E05551E94A9B}" type="presParOf" srcId="{45B7083B-28D6-464B-94AC-E82A3725F7BC}" destId="{684FEC61-9D86-48B8-B0C5-4020F1861298}" srcOrd="0" destOrd="0" presId="urn:microsoft.com/office/officeart/2008/layout/VerticalCurvedList"/>
    <dgm:cxn modelId="{AF76BB65-0B83-4CDB-98F4-4DDBAF47EA88}" type="presParOf" srcId="{684FEC61-9D86-48B8-B0C5-4020F1861298}" destId="{8302B2FB-D31E-4442-914A-7357037D7558}" srcOrd="0" destOrd="0" presId="urn:microsoft.com/office/officeart/2008/layout/VerticalCurvedList"/>
    <dgm:cxn modelId="{11007D46-1BF3-4D89-A4F5-B91605CA310A}" type="presParOf" srcId="{684FEC61-9D86-48B8-B0C5-4020F1861298}" destId="{A0AF2A94-6BBA-4B50-BD29-5097ADC8DC5D}" srcOrd="1" destOrd="0" presId="urn:microsoft.com/office/officeart/2008/layout/VerticalCurvedList"/>
    <dgm:cxn modelId="{92940300-C216-444C-9AF8-F391B8E52DCE}" type="presParOf" srcId="{684FEC61-9D86-48B8-B0C5-4020F1861298}" destId="{140BCDDA-3281-4293-AAD4-9B0914B38FFA}" srcOrd="2" destOrd="0" presId="urn:microsoft.com/office/officeart/2008/layout/VerticalCurvedList"/>
    <dgm:cxn modelId="{15A7EE62-50B5-463D-905E-C8ABBE261F79}" type="presParOf" srcId="{684FEC61-9D86-48B8-B0C5-4020F1861298}" destId="{4A638419-35A8-4C56-8AFA-9A8BF1924BE0}" srcOrd="3" destOrd="0" presId="urn:microsoft.com/office/officeart/2008/layout/VerticalCurvedList"/>
    <dgm:cxn modelId="{3E851900-697E-473A-96F2-4F8F40BE2BDD}" type="presParOf" srcId="{45B7083B-28D6-464B-94AC-E82A3725F7BC}" destId="{8C1A19D9-B4C1-4B85-86B6-A65B929661AE}" srcOrd="1" destOrd="0" presId="urn:microsoft.com/office/officeart/2008/layout/VerticalCurvedList"/>
    <dgm:cxn modelId="{9F3EC780-2A90-4354-8D87-9CF18C35AC34}" type="presParOf" srcId="{45B7083B-28D6-464B-94AC-E82A3725F7BC}" destId="{77987CBF-5A93-49CA-B19C-70C5CD2BFC45}" srcOrd="2" destOrd="0" presId="urn:microsoft.com/office/officeart/2008/layout/VerticalCurvedList"/>
    <dgm:cxn modelId="{143DD5C5-393A-4405-93CB-C39F65C98F07}" type="presParOf" srcId="{77987CBF-5A93-49CA-B19C-70C5CD2BFC45}" destId="{09980343-91DB-4D53-861F-424A3D18FD01}" srcOrd="0" destOrd="0" presId="urn:microsoft.com/office/officeart/2008/layout/VerticalCurvedList"/>
    <dgm:cxn modelId="{68213680-E614-4C98-9F15-2EDBD6714A1C}" type="presParOf" srcId="{45B7083B-28D6-464B-94AC-E82A3725F7BC}" destId="{E718E06C-22C5-48FC-974C-5F029C1AFFC0}" srcOrd="3" destOrd="0" presId="urn:microsoft.com/office/officeart/2008/layout/VerticalCurvedList"/>
    <dgm:cxn modelId="{34A9D2A2-FF59-4A45-AA5B-7704B71D8AB4}" type="presParOf" srcId="{45B7083B-28D6-464B-94AC-E82A3725F7BC}" destId="{7A0E6271-CDAA-4272-88CC-66FBFC6ABC51}" srcOrd="4" destOrd="0" presId="urn:microsoft.com/office/officeart/2008/layout/VerticalCurvedList"/>
    <dgm:cxn modelId="{8D3F2506-E603-4319-8BF6-C5B2D9D1C9FA}" type="presParOf" srcId="{7A0E6271-CDAA-4272-88CC-66FBFC6ABC51}" destId="{8DEB30BD-AE62-443C-9DBE-29F9A9A7D74D}" srcOrd="0" destOrd="0" presId="urn:microsoft.com/office/officeart/2008/layout/VerticalCurvedList"/>
    <dgm:cxn modelId="{E3C78472-BFD5-4C66-AEEF-52F2824DCCA8}" type="presParOf" srcId="{45B7083B-28D6-464B-94AC-E82A3725F7BC}" destId="{BBE491C3-74B8-48BC-A153-B72DE6501650}" srcOrd="5" destOrd="0" presId="urn:microsoft.com/office/officeart/2008/layout/VerticalCurvedList"/>
    <dgm:cxn modelId="{425E8342-4D03-4CE6-B059-D439C2EE80DF}" type="presParOf" srcId="{45B7083B-28D6-464B-94AC-E82A3725F7BC}" destId="{898A5DDC-F44D-4D52-8BEE-B7E0DAB85E02}" srcOrd="6" destOrd="0" presId="urn:microsoft.com/office/officeart/2008/layout/VerticalCurvedList"/>
    <dgm:cxn modelId="{2FDBB7EC-4A8B-45C8-8991-56CF31294199}" type="presParOf" srcId="{898A5DDC-F44D-4D52-8BEE-B7E0DAB85E02}" destId="{27DD91F6-EF83-48DD-B67E-F5211D101438}" srcOrd="0" destOrd="0" presId="urn:microsoft.com/office/officeart/2008/layout/VerticalCurvedList"/>
    <dgm:cxn modelId="{E4920171-01B7-4817-AAC6-FA1D9A9A6228}" type="presParOf" srcId="{45B7083B-28D6-464B-94AC-E82A3725F7BC}" destId="{44EAF5B0-B797-4D4C-A6CF-0BC0814394DD}" srcOrd="7" destOrd="0" presId="urn:microsoft.com/office/officeart/2008/layout/VerticalCurvedList"/>
    <dgm:cxn modelId="{D9160B0F-E437-4F44-8075-87E869CE854F}" type="presParOf" srcId="{45B7083B-28D6-464B-94AC-E82A3725F7BC}" destId="{80E4A23C-5203-4BF7-B17A-942F643049F0}" srcOrd="8" destOrd="0" presId="urn:microsoft.com/office/officeart/2008/layout/VerticalCurvedList"/>
    <dgm:cxn modelId="{B065BA36-A576-4552-9236-8637949BD58C}" type="presParOf" srcId="{80E4A23C-5203-4BF7-B17A-942F643049F0}" destId="{49330D90-A0F6-4647-A0A1-E699C57070F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AF2A94-6BBA-4B50-BD29-5097ADC8DC5D}">
      <dsp:nvSpPr>
        <dsp:cNvPr id="0" name=""/>
        <dsp:cNvSpPr/>
      </dsp:nvSpPr>
      <dsp:spPr>
        <a:xfrm>
          <a:off x="-5513922" y="-844209"/>
          <a:ext cx="6565219" cy="6565219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264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1A19D9-B4C1-4B85-86B6-A65B929661AE}">
      <dsp:nvSpPr>
        <dsp:cNvPr id="0" name=""/>
        <dsp:cNvSpPr/>
      </dsp:nvSpPr>
      <dsp:spPr>
        <a:xfrm>
          <a:off x="550354" y="374928"/>
          <a:ext cx="7611221" cy="750246"/>
        </a:xfrm>
        <a:prstGeom prst="rect">
          <a:avLst/>
        </a:prstGeom>
        <a:solidFill>
          <a:schemeClr val="accent1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Review the three most widely used comparison modules</a:t>
          </a:r>
        </a:p>
      </dsp:txBody>
      <dsp:txXfrm>
        <a:off x="550354" y="374928"/>
        <a:ext cx="7611221" cy="750246"/>
      </dsp:txXfrm>
    </dsp:sp>
    <dsp:sp modelId="{09980343-91DB-4D53-861F-424A3D18FD01}">
      <dsp:nvSpPr>
        <dsp:cNvPr id="0" name=""/>
        <dsp:cNvSpPr/>
      </dsp:nvSpPr>
      <dsp:spPr>
        <a:xfrm>
          <a:off x="81450" y="281147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AD8F6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18E06C-22C5-48FC-974C-5F029C1AFFC0}">
      <dsp:nvSpPr>
        <dsp:cNvPr id="0" name=""/>
        <dsp:cNvSpPr/>
      </dsp:nvSpPr>
      <dsp:spPr>
        <a:xfrm>
          <a:off x="980488" y="1500493"/>
          <a:ext cx="7181088" cy="750246"/>
        </a:xfrm>
        <a:prstGeom prst="rect">
          <a:avLst/>
        </a:prstGeom>
        <a:solidFill>
          <a:schemeClr val="accent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Determine which module(s) to use based on case specifics</a:t>
          </a:r>
        </a:p>
      </dsp:txBody>
      <dsp:txXfrm>
        <a:off x="980488" y="1500493"/>
        <a:ext cx="7181088" cy="750246"/>
      </dsp:txXfrm>
    </dsp:sp>
    <dsp:sp modelId="{8DEB30BD-AE62-443C-9DBE-29F9A9A7D74D}">
      <dsp:nvSpPr>
        <dsp:cNvPr id="0" name=""/>
        <dsp:cNvSpPr/>
      </dsp:nvSpPr>
      <dsp:spPr>
        <a:xfrm>
          <a:off x="511583" y="1406712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72605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E491C3-74B8-48BC-A153-B72DE6501650}">
      <dsp:nvSpPr>
        <dsp:cNvPr id="0" name=""/>
        <dsp:cNvSpPr/>
      </dsp:nvSpPr>
      <dsp:spPr>
        <a:xfrm>
          <a:off x="980488" y="2626059"/>
          <a:ext cx="7181088" cy="750246"/>
        </a:xfrm>
        <a:prstGeom prst="rect">
          <a:avLst/>
        </a:prstGeom>
        <a:solidFill>
          <a:schemeClr val="accent1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Set up the framework of the comparison </a:t>
          </a:r>
        </a:p>
      </dsp:txBody>
      <dsp:txXfrm>
        <a:off x="980488" y="2626059"/>
        <a:ext cx="7181088" cy="750246"/>
      </dsp:txXfrm>
    </dsp:sp>
    <dsp:sp modelId="{27DD91F6-EF83-48DD-B67E-F5211D101438}">
      <dsp:nvSpPr>
        <dsp:cNvPr id="0" name=""/>
        <dsp:cNvSpPr/>
      </dsp:nvSpPr>
      <dsp:spPr>
        <a:xfrm>
          <a:off x="511583" y="2532278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4C5A6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EAF5B0-B797-4D4C-A6CF-0BC0814394DD}">
      <dsp:nvSpPr>
        <dsp:cNvPr id="0" name=""/>
        <dsp:cNvSpPr/>
      </dsp:nvSpPr>
      <dsp:spPr>
        <a:xfrm>
          <a:off x="550354" y="3751624"/>
          <a:ext cx="7611221" cy="75024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i="0" kern="1200" dirty="0"/>
            <a:t>Decide if the add-on cost analysis should be included</a:t>
          </a:r>
        </a:p>
      </dsp:txBody>
      <dsp:txXfrm>
        <a:off x="550354" y="3751624"/>
        <a:ext cx="7611221" cy="750246"/>
      </dsp:txXfrm>
    </dsp:sp>
    <dsp:sp modelId="{49330D90-A0F6-4647-A0A1-E699C57070FE}">
      <dsp:nvSpPr>
        <dsp:cNvPr id="0" name=""/>
        <dsp:cNvSpPr/>
      </dsp:nvSpPr>
      <dsp:spPr>
        <a:xfrm>
          <a:off x="81450" y="3657843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808D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1C3C68-1D33-5525-581F-F5E514AFB7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E813D5-297F-8EB6-D75F-C0D3A2E216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A01B5-EF0B-4E1F-AD60-2799C568F63A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9054F9-EA37-7207-F77D-4282030CDD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862A84-39F6-13F0-5265-6ED20689307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78A1A-775A-47EB-8ADD-11E5FB8B0BB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524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011D3-9952-4A22-A611-A92245AD42EC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E145F-386C-4003-A8AD-027F384AC2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69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Feb</a:t>
            </a:r>
            <a:r>
              <a:rPr lang="en-US" baseline="0" dirty="0"/>
              <a:t> 22, 2024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E145F-386C-4003-A8AD-027F384AC24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161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79A8C-E8E6-3004-5EA0-6A26EABE3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5AFA1C-78D2-FDB9-9DF5-8DC94DDABC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F0CDB1-31AD-DBD2-714F-732F93B966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Feb</a:t>
            </a:r>
            <a:r>
              <a:rPr lang="en-US" baseline="0" dirty="0"/>
              <a:t> 22, 2024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CC0F6-71B1-FB9B-E6EA-5EEA1D9639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E145F-386C-4003-A8AD-027F384AC24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505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5D5651E-5C41-4114-AF5D-3D50E3B57212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@InsMark/playlists" TargetMode="External"/><Relationship Id="rId2" Type="http://schemas.openxmlformats.org/officeDocument/2006/relationships/hyperlink" Target="https://www.robert-b-ritter-jr.com/blog-index-table-of-contents/#section3WealthyandWiseSyste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4894" y="3611034"/>
            <a:ext cx="7886700" cy="960967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chemeClr val="accent6">
                    <a:lumMod val="50000"/>
                  </a:schemeClr>
                </a:solidFill>
              </a:rPr>
              <a:t>Insmark Training Series </a:t>
            </a:r>
            <a:br>
              <a:rPr lang="en-US" sz="4200" dirty="0">
                <a:solidFill>
                  <a:schemeClr val="accent6">
                    <a:lumMod val="50000"/>
                  </a:schemeClr>
                </a:solidFill>
              </a:rPr>
            </a:br>
            <a:br>
              <a:rPr lang="en-US" dirty="0"/>
            </a:br>
            <a:r>
              <a:rPr lang="en-US" sz="3600" b="1" i="1" dirty="0">
                <a:solidFill>
                  <a:srgbClr val="C00000"/>
                </a:solidFill>
              </a:rPr>
              <a:t>Insmark Illustration System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895600"/>
            <a:ext cx="846667" cy="351367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62000" y="4389967"/>
            <a:ext cx="7086600" cy="836874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Host: Julie Nayeri, Sales Manager &amp; Head Trainer 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Insmark Illustration System">
            <a:extLst>
              <a:ext uri="{FF2B5EF4-FFF2-40B4-BE49-F238E27FC236}">
                <a16:creationId xmlns:a16="http://schemas.microsoft.com/office/drawing/2014/main" id="{68C7309E-71C2-4084-8711-39EDDC08F32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806" y="3695701"/>
            <a:ext cx="876300" cy="876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019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9000">
        <p14:reveal/>
      </p:transition>
    </mc:Choice>
    <mc:Fallback xmlns="">
      <p:transition spd="slow" advTm="9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45A79F-2319-0578-DFE6-D2E7654B6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090FE0-E553-D4FA-9618-590C1E8AB3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286" y="5943600"/>
            <a:ext cx="1468914" cy="6096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93195D00-1B12-6C77-83E9-6249C257C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0140" y="2978426"/>
            <a:ext cx="8132860" cy="2431774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  <a:p>
            <a:endParaRPr lang="en-US" dirty="0"/>
          </a:p>
          <a:p>
            <a:pPr algn="ctr"/>
            <a:endParaRPr lang="en-US" sz="12800" b="1" dirty="0"/>
          </a:p>
          <a:p>
            <a:pPr algn="ctr"/>
            <a:r>
              <a:rPr lang="en-US" sz="12800" b="1" dirty="0"/>
              <a:t>Becoming proficient with the core comparison modules of  IIS</a:t>
            </a:r>
          </a:p>
          <a:p>
            <a:pPr algn="ctr"/>
            <a:endParaRPr lang="en-US" sz="12800" b="1" dirty="0"/>
          </a:p>
          <a:p>
            <a:endParaRPr lang="en-US" sz="12800" b="1" dirty="0"/>
          </a:p>
          <a:p>
            <a:endParaRPr lang="en-US" sz="12800" b="1" dirty="0"/>
          </a:p>
          <a:p>
            <a:r>
              <a:rPr lang="en-US" sz="72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Host: Julie Nayeri, Sales Manager &amp; Head Trainer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58D3E3A-51AB-51E1-15A5-E13782EF7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543165" cy="2431774"/>
          </a:xfrm>
        </p:spPr>
        <p:txBody>
          <a:bodyPr/>
          <a:lstStyle/>
          <a:p>
            <a:br>
              <a:rPr lang="en-US" sz="4400" b="1" baseline="30000" dirty="0">
                <a:solidFill>
                  <a:srgbClr val="C00000"/>
                </a:solidFill>
              </a:rPr>
            </a:br>
            <a:br>
              <a:rPr lang="en-US" sz="4400" b="1" baseline="30000" dirty="0">
                <a:solidFill>
                  <a:srgbClr val="C00000"/>
                </a:solidFill>
              </a:rPr>
            </a:br>
            <a:r>
              <a:rPr lang="en-US" sz="4400" b="1" i="1" baseline="30000" dirty="0">
                <a:solidFill>
                  <a:schemeClr val="tx2">
                    <a:lumMod val="75000"/>
                  </a:schemeClr>
                </a:solidFill>
              </a:rPr>
              <a:t>Insmark Illustration system®</a:t>
            </a:r>
            <a:r>
              <a:rPr lang="en-US" sz="44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en-US" sz="4800" b="1" dirty="0">
                <a:solidFill>
                  <a:srgbClr val="C00000"/>
                </a:solidFill>
              </a:rPr>
            </a:br>
            <a:endParaRPr lang="en-US" sz="4800" b="1" dirty="0">
              <a:solidFill>
                <a:srgbClr val="C00000"/>
              </a:solidFill>
            </a:endParaRPr>
          </a:p>
        </p:txBody>
      </p:sp>
      <p:pic>
        <p:nvPicPr>
          <p:cNvPr id="10" name="Picture 9" descr="Insmark Illustration System">
            <a:extLst>
              <a:ext uri="{FF2B5EF4-FFF2-40B4-BE49-F238E27FC236}">
                <a16:creationId xmlns:a16="http://schemas.microsoft.com/office/drawing/2014/main" id="{68C7309E-71C2-4084-8711-39EDDC08F32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660" y="1378226"/>
            <a:ext cx="106616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000">
        <p14:reveal/>
      </p:transition>
    </mc:Choice>
    <mc:Fallback xmlns="">
      <p:transition spd="slow" advTm="6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The Most Widely Used Comparative Modules in IIS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fontAlgn="base"/>
            <a:r>
              <a:rPr lang="en-US" sz="3500" dirty="0"/>
              <a:t>Other Investment vs Policy</a:t>
            </a:r>
          </a:p>
          <a:p>
            <a:pPr fontAlgn="base"/>
            <a:r>
              <a:rPr lang="en-US" sz="3500" dirty="0"/>
              <a:t>Various Financial Alternatives </a:t>
            </a:r>
          </a:p>
          <a:p>
            <a:pPr fontAlgn="base"/>
            <a:r>
              <a:rPr lang="en-US" sz="3500" dirty="0"/>
              <a:t>Permanent vs Term</a:t>
            </a:r>
          </a:p>
          <a:p>
            <a:pPr fontAlgn="base"/>
            <a:r>
              <a:rPr lang="en-US" sz="3500" dirty="0"/>
              <a:t>Add-on Cost Analysis</a:t>
            </a:r>
          </a:p>
          <a:p>
            <a:pPr marL="0" indent="0" fontAlgn="base">
              <a:buNone/>
            </a:pPr>
            <a:endParaRPr lang="en-US" sz="2300" b="1" dirty="0"/>
          </a:p>
          <a:p>
            <a:pPr marL="0" indent="0" fontAlgn="base">
              <a:buNone/>
            </a:pPr>
            <a:endParaRPr lang="en-US" sz="3600" b="1" dirty="0"/>
          </a:p>
          <a:p>
            <a:pPr fontAlgn="base"/>
            <a:endParaRPr lang="en-US" sz="3500" dirty="0"/>
          </a:p>
          <a:p>
            <a:pPr marL="0" indent="0" fontAlgn="base">
              <a:buNone/>
            </a:pPr>
            <a:endParaRPr lang="en-US" sz="3500" dirty="0">
              <a:solidFill>
                <a:schemeClr val="tx2"/>
              </a:solidFill>
            </a:endParaRPr>
          </a:p>
          <a:p>
            <a:pPr marL="0" indent="0" fontAlgn="base">
              <a:buNone/>
            </a:pPr>
            <a:endParaRPr 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10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5000">
        <p14:reveal/>
      </p:transition>
    </mc:Choice>
    <mc:Fallback xmlns="">
      <p:transition spd="slow" advTm="1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8AC4AB-FFF3-62BA-CCCA-B42FFC65EE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E5CF9-142E-79A6-11BE-26D1224C7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Our Focus and Learning Objective: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D586BD0-9C3A-6109-D1CD-AEB841DD18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4762786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3F09E72-ED81-4C88-2596-D3638FDECF24}"/>
              </a:ext>
            </a:extLst>
          </p:cNvPr>
          <p:cNvSpPr txBox="1"/>
          <p:nvPr/>
        </p:nvSpPr>
        <p:spPr>
          <a:xfrm>
            <a:off x="609600" y="21291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6183E2-2211-1ABA-8860-3FEF0780891F}"/>
              </a:ext>
            </a:extLst>
          </p:cNvPr>
          <p:cNvSpPr txBox="1"/>
          <p:nvPr/>
        </p:nvSpPr>
        <p:spPr>
          <a:xfrm>
            <a:off x="1020726" y="3218971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A1D6F6-4410-6CCD-F787-B49311E8146E}"/>
              </a:ext>
            </a:extLst>
          </p:cNvPr>
          <p:cNvSpPr txBox="1"/>
          <p:nvPr/>
        </p:nvSpPr>
        <p:spPr>
          <a:xfrm>
            <a:off x="1020726" y="43557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4BD1DB-BBB0-7014-D4A5-EFB94D78FE3B}"/>
              </a:ext>
            </a:extLst>
          </p:cNvPr>
          <p:cNvSpPr txBox="1"/>
          <p:nvPr/>
        </p:nvSpPr>
        <p:spPr>
          <a:xfrm>
            <a:off x="609600" y="5492499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960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Sample 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/>
              <a:t>IRA vs IUL, compared from both capital accumulation and cash flow perspectives </a:t>
            </a:r>
          </a:p>
          <a:p>
            <a:endParaRPr lang="en-US" b="1" i="1" dirty="0"/>
          </a:p>
          <a:p>
            <a:r>
              <a:rPr lang="en-US" b="1" i="1" dirty="0"/>
              <a:t>Roth vs IUL, comparison for a young client and a middle-aged client</a:t>
            </a:r>
          </a:p>
          <a:p>
            <a:endParaRPr lang="en-US" b="1" i="1" dirty="0"/>
          </a:p>
          <a:p>
            <a:r>
              <a:rPr lang="en-US" b="1" i="1" dirty="0"/>
              <a:t>Various Financial Alternative vs IUL or WL</a:t>
            </a:r>
          </a:p>
          <a:p>
            <a:endParaRPr lang="en-US" b="1" i="1" dirty="0"/>
          </a:p>
          <a:p>
            <a:r>
              <a:rPr lang="en-US" b="1" i="1" dirty="0"/>
              <a:t>Permanent vs Term, featuring IUL and WL, including plan costs comparison</a:t>
            </a:r>
          </a:p>
          <a:p>
            <a:endParaRPr lang="en-US" b="1" i="1" dirty="0"/>
          </a:p>
          <a:p>
            <a:pPr marL="0" indent="0">
              <a:buNone/>
            </a:pPr>
            <a:r>
              <a:rPr lang="en-US" sz="1600" b="1" i="1" dirty="0"/>
              <a:t>Samples will be available for downloading after webinar – you need IIS to be able to import the samples. </a:t>
            </a:r>
          </a:p>
          <a:p>
            <a:pPr marL="0" indent="0">
              <a:buNone/>
            </a:pPr>
            <a:endParaRPr lang="en-US" b="1" i="1" dirty="0"/>
          </a:p>
          <a:p>
            <a:endParaRPr lang="en-US" b="1" i="1" dirty="0"/>
          </a:p>
          <a:p>
            <a:endParaRPr lang="en-US" b="1" i="1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40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InsMark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Support and Training Center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InsMark</a:t>
            </a:r>
            <a:r>
              <a:rPr lang="en-US" dirty="0"/>
              <a:t> provides live customer support during business hours</a:t>
            </a:r>
          </a:p>
          <a:p>
            <a:pPr marL="114300" indent="0">
              <a:buNone/>
            </a:pPr>
            <a:r>
              <a:rPr lang="en-US" dirty="0"/>
              <a:t>   Phone support: 925 543-0507</a:t>
            </a:r>
          </a:p>
          <a:p>
            <a:pPr marL="114300" indent="0">
              <a:buNone/>
            </a:pPr>
            <a:r>
              <a:rPr lang="en-US" dirty="0"/>
              <a:t>   Email support: support@insmark.com</a:t>
            </a:r>
          </a:p>
          <a:p>
            <a:r>
              <a:rPr lang="en-US" dirty="0"/>
              <a:t>Visit </a:t>
            </a:r>
            <a:r>
              <a:rPr lang="en-US" dirty="0" err="1">
                <a:hlinkClick r:id="rId2"/>
              </a:rPr>
              <a:t>InsMark</a:t>
            </a:r>
            <a:r>
              <a:rPr lang="en-US" dirty="0">
                <a:hlinkClick r:id="rId2"/>
              </a:rPr>
              <a:t> Blog</a:t>
            </a:r>
            <a:r>
              <a:rPr lang="en-US" dirty="0"/>
              <a:t> for many types of sample case studies</a:t>
            </a:r>
          </a:p>
          <a:p>
            <a:r>
              <a:rPr lang="en-US" dirty="0"/>
              <a:t>Visit </a:t>
            </a:r>
            <a:r>
              <a:rPr lang="en-US" dirty="0" err="1">
                <a:hlinkClick r:id="rId3"/>
              </a:rPr>
              <a:t>InsMark</a:t>
            </a:r>
            <a:r>
              <a:rPr lang="en-US" dirty="0">
                <a:hlinkClick r:id="rId3"/>
              </a:rPr>
              <a:t> YouTube Channel</a:t>
            </a:r>
            <a:r>
              <a:rPr lang="en-US" dirty="0"/>
              <a:t> for input tutorials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/>
              <a:t> Additional tutorials are scheduled to be produced for clienteles with different levels of wealth. </a:t>
            </a:r>
          </a:p>
        </p:txBody>
      </p:sp>
    </p:spTree>
    <p:extLst>
      <p:ext uri="{BB962C8B-B14F-4D97-AF65-F5344CB8AC3E}">
        <p14:creationId xmlns:p14="http://schemas.microsoft.com/office/powerpoint/2010/main" val="276730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Discounts for Webinar Attendees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i="1" dirty="0" err="1">
                <a:solidFill>
                  <a:schemeClr val="tx2">
                    <a:lumMod val="75000"/>
                  </a:schemeClr>
                </a:solidFill>
              </a:rPr>
              <a:t>InsMark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</a:rPr>
              <a:t> Illustration System, Full Standard Version</a:t>
            </a:r>
          </a:p>
          <a:p>
            <a:r>
              <a:rPr lang="en-US" dirty="0"/>
              <a:t>$799 licensing fee plus $45 monthly fee </a:t>
            </a:r>
          </a:p>
          <a:p>
            <a:pPr marL="0" indent="0">
              <a:buNone/>
            </a:pPr>
            <a:r>
              <a:rPr lang="en-US" dirty="0"/>
              <a:t>  (regular pricing is $999 licensing fee plus $45 monthly fee)</a:t>
            </a:r>
          </a:p>
          <a:p>
            <a:endParaRPr lang="en-US" dirty="0"/>
          </a:p>
          <a:p>
            <a:r>
              <a:rPr lang="en-US" i="1" dirty="0" err="1">
                <a:solidFill>
                  <a:schemeClr val="tx2">
                    <a:lumMod val="75000"/>
                  </a:schemeClr>
                </a:solidFill>
              </a:rPr>
              <a:t>InsMark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</a:rPr>
              <a:t> Illustration System, Basic Version</a:t>
            </a:r>
          </a:p>
          <a:p>
            <a:r>
              <a:rPr lang="en-US" dirty="0"/>
              <a:t>$549 licensing fee plus $39 monthly fee </a:t>
            </a:r>
          </a:p>
          <a:p>
            <a:pPr marL="0" indent="0">
              <a:buNone/>
            </a:pPr>
            <a:r>
              <a:rPr lang="en-US" dirty="0"/>
              <a:t>  (regular pricing is $699 licensing fee plus $39 monthly fee)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i="1" dirty="0"/>
              <a:t>Available for new license purchase only</a:t>
            </a:r>
          </a:p>
          <a:p>
            <a:r>
              <a:rPr lang="en-US" i="1" dirty="0"/>
              <a:t>Pricings reflect single user license</a:t>
            </a:r>
          </a:p>
          <a:p>
            <a:r>
              <a:rPr lang="en-US" i="1" dirty="0"/>
              <a:t>Limited time: </a:t>
            </a:r>
            <a:r>
              <a:rPr lang="en-US" i="1" u="sng" dirty="0"/>
              <a:t>discounts expire in 30 days on Feb 28, 2025</a:t>
            </a:r>
          </a:p>
          <a:p>
            <a:endParaRPr lang="en-US" dirty="0"/>
          </a:p>
          <a:p>
            <a:endParaRPr lang="en-US" dirty="0"/>
          </a:p>
          <a:p>
            <a:pPr marL="114300" indent="0">
              <a:buNone/>
            </a:pPr>
            <a:r>
              <a:rPr lang="en-US" dirty="0"/>
              <a:t>Contact Julie Nayeri if you have any questions:</a:t>
            </a:r>
          </a:p>
          <a:p>
            <a:pPr marL="114300" indent="0">
              <a:buNone/>
            </a:pPr>
            <a:r>
              <a:rPr lang="en-US" dirty="0"/>
              <a:t>Direct phone number: 925 543-0514</a:t>
            </a:r>
          </a:p>
          <a:p>
            <a:pPr marL="114300" indent="0">
              <a:buNone/>
            </a:pPr>
            <a:r>
              <a:rPr lang="en-US" dirty="0"/>
              <a:t>Email: julien#@insmark.com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11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27337</TotalTime>
  <Words>363</Words>
  <Application>Microsoft Office PowerPoint</Application>
  <PresentationFormat>On-screen Show (4:3)</PresentationFormat>
  <Paragraphs>79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Clarity</vt:lpstr>
      <vt:lpstr>Insmark Training Series   Insmark Illustration System  </vt:lpstr>
      <vt:lpstr>  Insmark Illustration system®  </vt:lpstr>
      <vt:lpstr>The Most Widely Used Comparative Modules in IIS</vt:lpstr>
      <vt:lpstr>Our Focus and Learning Objective:</vt:lpstr>
      <vt:lpstr>Sample Case Studies</vt:lpstr>
      <vt:lpstr>InsMark Support and Training Center </vt:lpstr>
      <vt:lpstr>Discounts for Webinar Attendees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Insmark Webinar Series</dc:title>
  <dc:creator>dag@insmark.com</dc:creator>
  <cp:lastModifiedBy>Julie Nayeri</cp:lastModifiedBy>
  <cp:revision>83</cp:revision>
  <dcterms:created xsi:type="dcterms:W3CDTF">2023-08-03T13:03:08Z</dcterms:created>
  <dcterms:modified xsi:type="dcterms:W3CDTF">2025-01-28T21:03:49Z</dcterms:modified>
</cp:coreProperties>
</file>